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5394"/>
    <p:restoredTop sz="94341"/>
  </p:normalViewPr>
  <p:slideViewPr>
    <p:cSldViewPr snapToGrid="0" snapToObjects="1">
      <p:cViewPr varScale="1">
        <p:scale>
          <a:sx n="78" d="100"/>
          <a:sy n="78" d="100"/>
        </p:scale>
        <p:origin x="176" y="1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EFD03-B4DF-2C42-82BA-F7A9FA1432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E41C56-FDF7-234A-91F6-12308E37B3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A797ED-907C-F749-B5B3-947D31BEA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16BE6-903B-EB48-A27B-07C0CEC4C585}" type="datetimeFigureOut">
              <a:rPr lang="ro-RO" smtClean="0"/>
              <a:t>29.10.2024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74FFA6-9CBF-0E43-86A2-4EC5CEABC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B037EE-2663-2E4B-BE62-8413069FD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43B6C-FD05-434E-987D-D5CF65A4B7D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230848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248F4-3BCC-3C4F-81F5-416D7661D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4ED0DF-6E3A-714F-A139-02E7FDF046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EFE572-7D73-EE4F-B4D4-100A8EA99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16BE6-903B-EB48-A27B-07C0CEC4C585}" type="datetimeFigureOut">
              <a:rPr lang="ro-RO" smtClean="0"/>
              <a:t>29.10.2024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CC1597-2E34-DD46-BA1A-6C10FDF54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57BD7C-8277-6747-955A-1BBFAE10A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43B6C-FD05-434E-987D-D5CF65A4B7D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795059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7D43C01-C18B-C74A-A985-0C9E64B83D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89188F-2B88-5F47-B539-96433CCBB3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36E669-087F-844F-8F30-9893FF0F9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16BE6-903B-EB48-A27B-07C0CEC4C585}" type="datetimeFigureOut">
              <a:rPr lang="ro-RO" smtClean="0"/>
              <a:t>29.10.2024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583A87-1BBB-B94F-9FB3-E0F44E1D7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2C2912-9514-0E42-A678-6772C8116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43B6C-FD05-434E-987D-D5CF65A4B7D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90043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7DCD8-6983-4242-AF58-AFB7E63E6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C88F47-B0D0-BF44-9998-C4D4CF3B52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E457BB-3600-A44D-B57F-3F4DC5FFB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16BE6-903B-EB48-A27B-07C0CEC4C585}" type="datetimeFigureOut">
              <a:rPr lang="ro-RO" smtClean="0"/>
              <a:t>29.10.2024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B5B5C7-7090-BD4E-BD66-971316A28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E4E747-CA0A-944A-AA03-3DA328833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43B6C-FD05-434E-987D-D5CF65A4B7D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930776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DC1A7-A131-B347-A97F-637142D96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345C5E-3FED-3A48-941F-42DB833795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6B0657-029E-AA47-9821-0F9F2E7BB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16BE6-903B-EB48-A27B-07C0CEC4C585}" type="datetimeFigureOut">
              <a:rPr lang="ro-RO" smtClean="0"/>
              <a:t>29.10.2024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6DD1AB-A3F1-F148-A9F9-2B71C9B8C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AEEA41-350F-AB4D-BD6C-8E9F93104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43B6C-FD05-434E-987D-D5CF65A4B7D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206016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EC1A0-5002-F247-9B29-FD1BB9B14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5ECD68-CAB0-7A4E-8AA4-3B6E56B224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CEC7F1-CD0B-DE41-A3C4-0163DD4721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17970F-7ABD-ED46-ACF5-A6F9E372A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16BE6-903B-EB48-A27B-07C0CEC4C585}" type="datetimeFigureOut">
              <a:rPr lang="ro-RO" smtClean="0"/>
              <a:t>29.10.2024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858A4C-EB38-1843-99C3-D4E4499A8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83F066-2FEC-404C-8B12-7F8D35015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43B6C-FD05-434E-987D-D5CF65A4B7D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642473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863CE-8945-C845-9789-FA307B9B3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A1ADFA-4CCF-FA49-BFF0-1D37107EFE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78346E-D91F-EA40-8090-5C66F45CA6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AFE29C-CC67-734B-955C-9B1F7CC900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F15DE3-DBB5-7B46-9D3E-DF63D30886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D54554A-9F1C-2F4A-A3F3-B50CD505A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16BE6-903B-EB48-A27B-07C0CEC4C585}" type="datetimeFigureOut">
              <a:rPr lang="ro-RO" smtClean="0"/>
              <a:t>29.10.2024</a:t>
            </a:fld>
            <a:endParaRPr lang="ro-R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5C3D46A-8E82-AE4E-BDE5-CBE58DA24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DB47F7-BA65-814E-ADD4-3928475D2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43B6C-FD05-434E-987D-D5CF65A4B7D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012923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86E9C-E5AE-1348-95D4-31D824E4C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A58F46-6D9B-7E4D-A2CF-EA2F6766C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16BE6-903B-EB48-A27B-07C0CEC4C585}" type="datetimeFigureOut">
              <a:rPr lang="ro-RO" smtClean="0"/>
              <a:t>29.10.2024</a:t>
            </a:fld>
            <a:endParaRPr lang="ro-R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D41B1B-290C-BB4A-A86C-9280D8EFE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50148E-8E84-8E48-BED8-ED996CF3C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43B6C-FD05-434E-987D-D5CF65A4B7D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858225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587793-6AFE-7543-8B99-010496B7C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16BE6-903B-EB48-A27B-07C0CEC4C585}" type="datetimeFigureOut">
              <a:rPr lang="ro-RO" smtClean="0"/>
              <a:t>29.10.2024</a:t>
            </a:fld>
            <a:endParaRPr lang="ro-R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3BEC82-5009-1E47-9625-B5998680B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FC200A-AB41-EC40-99C5-563A30F77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43B6C-FD05-434E-987D-D5CF65A4B7D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223174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FFF07-D9C5-2D46-994F-571F430D1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B82CA7-74AA-8642-86DA-0097C57F1D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97E96C-A3E3-5C4B-87D9-637A3AD428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812374-779B-2344-B55F-9CFBF6824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16BE6-903B-EB48-A27B-07C0CEC4C585}" type="datetimeFigureOut">
              <a:rPr lang="ro-RO" smtClean="0"/>
              <a:t>29.10.2024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191F85-4613-3943-A887-CABC88FBC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C59547-8C90-F045-AE43-87D043902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43B6C-FD05-434E-987D-D5CF65A4B7D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550654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68180-DEE3-114E-BD69-1B6E154B5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FD9168-29F6-2444-BD16-890CC058C5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DDD0B1-FDA7-F34D-9F45-0837A26F86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9E7441-273E-F04A-8291-DD274CE47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16BE6-903B-EB48-A27B-07C0CEC4C585}" type="datetimeFigureOut">
              <a:rPr lang="ro-RO" smtClean="0"/>
              <a:t>29.10.2024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AB5C21-3598-3746-A55B-5E19EDB2B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1281A6-90C7-D741-8CC0-102E8598A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43B6C-FD05-434E-987D-D5CF65A4B7D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693053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C91932-64BD-AD4E-BE68-14820ACAF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A55894-EA0B-CB48-B21F-1AF675BA49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9AE875-D8C3-7247-938B-645A08B8A5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B16BE6-903B-EB48-A27B-07C0CEC4C585}" type="datetimeFigureOut">
              <a:rPr lang="ro-RO" smtClean="0"/>
              <a:t>29.10.2024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C8A333-0A69-EB47-AF97-911EDAE4AB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81C18C-4A18-4048-8460-7C6BAEEA26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D43B6C-FD05-434E-987D-D5CF65A4B7D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177622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8666B7F-3B04-AE49-B742-CC77873043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4120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FBF5C1-4D5E-1A4D-893E-E5AF02D48B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438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1FBFE5-0FD7-BD4B-B07D-A138A2BE77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2704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328B78-3FD7-D64C-9C19-897F3E0C84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8938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AECE2E-9987-C54E-9E75-7EFC6229A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5911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45E230-DAA9-9345-A13D-A1FB4DA4A0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4692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B12630-BEB2-CE41-BA1F-836202B1AE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146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6A0E54-6F92-3B40-942A-CB38441179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3955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D82CEA-06F8-814F-B0C1-B98CF8C776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4398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9EC5945-F436-BB4E-A675-9A3D6FE26A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6536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64E83A-82F1-B944-B9EA-274C444157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780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DAFF1B4-E68F-F448-A007-D24CA2F321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3477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806271A-FE4E-EED4-2000-496FD861EB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0334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79BCCB3-B498-C488-A259-446DF3B9CD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4288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8977B7-2584-5243-A788-4D4F4C395D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7575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D02409-4C03-8D48-AF53-6A0EEAFBD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5299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2E89F7-9BB7-2947-9B9F-85673D778B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6776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E554BB1-C62F-314B-A5D3-574E645E56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0078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F98805-E0D9-1F4B-B8DE-4537E5E1A7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4558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AB1390-F841-2D4C-9510-65B4172E65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6847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136E7D-A103-DB44-A021-9454AD26B9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4581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DEAF95D-9001-27FC-B0FF-E702D14860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293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38878F-7793-0042-BF2A-E0264F0E9C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1650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EC330AF-6F6F-B142-9C5A-81C7822863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673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54A423-11B7-F79D-3013-AD31A3053E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276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01ADF5-14AB-0F4F-83BD-9770F339A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9029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8292477-8DDD-E545-BF5B-58E93D41DD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078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D15D43-0478-1E42-89E8-6CE971F989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539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F4052B1-ADDC-D04A-A038-A3C53A7469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792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753C83-A8A1-9443-A63E-F5C6E6CBE5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5752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Macintosh PowerPoint</Application>
  <PresentationFormat>Widescreen</PresentationFormat>
  <Paragraphs>0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Radu Sorescu</dc:creator>
  <cp:lastModifiedBy>Microsoft Office User</cp:lastModifiedBy>
  <cp:revision>2</cp:revision>
  <dcterms:created xsi:type="dcterms:W3CDTF">2024-10-23T12:39:34Z</dcterms:created>
  <dcterms:modified xsi:type="dcterms:W3CDTF">2024-10-29T14:43:54Z</dcterms:modified>
</cp:coreProperties>
</file>